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64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0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99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68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653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96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64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29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39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1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52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06201-8777-4603-9E81-4A08E6EEA21E}" type="datetimeFigureOut">
              <a:rPr lang="en-IN" smtClean="0"/>
              <a:t>22-10-2022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00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0" t="26377" r="82580" b="61490"/>
          <a:stretch/>
        </p:blipFill>
        <p:spPr>
          <a:xfrm>
            <a:off x="281353" y="225083"/>
            <a:ext cx="3235569" cy="1285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063" t="29311" r="24935" b="51458"/>
          <a:stretch/>
        </p:blipFill>
        <p:spPr>
          <a:xfrm>
            <a:off x="4865845" y="594415"/>
            <a:ext cx="1694910" cy="916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9" t="26010" r="82472" b="59951"/>
          <a:stretch/>
        </p:blipFill>
        <p:spPr>
          <a:xfrm>
            <a:off x="281353" y="2025746"/>
            <a:ext cx="3193365" cy="1456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3952" t="20552" r="18478" b="55794"/>
          <a:stretch/>
        </p:blipFill>
        <p:spPr>
          <a:xfrm>
            <a:off x="3910818" y="2025746"/>
            <a:ext cx="2644727" cy="1275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7864" y="211015"/>
            <a:ext cx="175689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2 Core Processor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33" t="25937" r="82410" b="61948"/>
          <a:stretch/>
        </p:blipFill>
        <p:spPr>
          <a:xfrm>
            <a:off x="281353" y="4392849"/>
            <a:ext cx="3193365" cy="1253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8836" t="42882" r="23000" b="42695"/>
          <a:stretch/>
        </p:blipFill>
        <p:spPr>
          <a:xfrm>
            <a:off x="4178890" y="5261316"/>
            <a:ext cx="2363372" cy="1055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8836" t="17164" r="23000" b="64342"/>
          <a:stretch/>
        </p:blipFill>
        <p:spPr>
          <a:xfrm>
            <a:off x="4178890" y="3888022"/>
            <a:ext cx="2363372" cy="13529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7288" y="211018"/>
            <a:ext cx="6288257" cy="6105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10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67" t="23894" r="40630" b="23606"/>
          <a:stretch/>
        </p:blipFill>
        <p:spPr>
          <a:xfrm>
            <a:off x="168812" y="140676"/>
            <a:ext cx="10452296" cy="538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524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395" t="17740" r="10248" b="34375"/>
          <a:stretch/>
        </p:blipFill>
        <p:spPr>
          <a:xfrm>
            <a:off x="225083" y="787789"/>
            <a:ext cx="5950634" cy="3382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6" t="41150" r="61604" b="53414"/>
          <a:stretch/>
        </p:blipFill>
        <p:spPr>
          <a:xfrm>
            <a:off x="225083" y="239152"/>
            <a:ext cx="5950634" cy="476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8307" t="23894" r="14339" b="33991"/>
          <a:stretch/>
        </p:blipFill>
        <p:spPr>
          <a:xfrm>
            <a:off x="6358596" y="225084"/>
            <a:ext cx="3080826" cy="26668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1015" y="225084"/>
            <a:ext cx="9228407" cy="394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43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7163" r="31115" b="38222"/>
          <a:stretch/>
        </p:blipFill>
        <p:spPr>
          <a:xfrm>
            <a:off x="98474" y="131402"/>
            <a:ext cx="9988864" cy="1191549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84663" r="78904" b="8798"/>
          <a:stretch/>
        </p:blipFill>
        <p:spPr>
          <a:xfrm>
            <a:off x="98474" y="1404808"/>
            <a:ext cx="3038621" cy="529499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5432" r="61172" b="61106"/>
          <a:stretch/>
        </p:blipFill>
        <p:spPr>
          <a:xfrm>
            <a:off x="98474" y="2180492"/>
            <a:ext cx="7469944" cy="2537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98474" y="131402"/>
            <a:ext cx="9988864" cy="180290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9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818" r="60307" b="3606"/>
          <a:stretch/>
        </p:blipFill>
        <p:spPr>
          <a:xfrm>
            <a:off x="181268" y="112542"/>
            <a:ext cx="4840897" cy="5525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45059" y="253219"/>
            <a:ext cx="100540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182 Files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997612" y="112542"/>
            <a:ext cx="815926" cy="253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971" r="1814" b="76190"/>
          <a:stretch/>
        </p:blipFill>
        <p:spPr>
          <a:xfrm>
            <a:off x="168814" y="5718350"/>
            <a:ext cx="11859064" cy="464426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2750" r="1814" b="60529"/>
          <a:stretch/>
        </p:blipFill>
        <p:spPr>
          <a:xfrm>
            <a:off x="168814" y="6302746"/>
            <a:ext cx="11859064" cy="456413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67201" y="5718350"/>
            <a:ext cx="11860677" cy="1040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67200" y="6321723"/>
            <a:ext cx="2477526" cy="4374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68814" y="103266"/>
            <a:ext cx="11859064" cy="665589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68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471" r="60740" b="19760"/>
          <a:stretch/>
        </p:blipFill>
        <p:spPr>
          <a:xfrm>
            <a:off x="153132" y="168812"/>
            <a:ext cx="6261735" cy="5449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6586" r="1274" b="8606"/>
          <a:stretch/>
        </p:blipFill>
        <p:spPr>
          <a:xfrm>
            <a:off x="153133" y="5725547"/>
            <a:ext cx="11860677" cy="1000173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3133" y="5725547"/>
            <a:ext cx="11860677" cy="1000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545059" y="253219"/>
            <a:ext cx="68159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1 File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81267" y="5089835"/>
            <a:ext cx="1591261" cy="2558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67200" y="6307655"/>
            <a:ext cx="2477526" cy="4374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54746" y="159538"/>
            <a:ext cx="11859064" cy="65855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776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</Words>
  <Application>Microsoft Office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10</cp:revision>
  <dcterms:created xsi:type="dcterms:W3CDTF">2022-10-22T11:35:01Z</dcterms:created>
  <dcterms:modified xsi:type="dcterms:W3CDTF">2022-10-22T13:05:19Z</dcterms:modified>
</cp:coreProperties>
</file>